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D93C-4BD6-4B35-937B-B7114332BABC}" type="datetimeFigureOut">
              <a:rPr lang="nb-NO" smtClean="0"/>
              <a:t>28.04.2014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90081-3CFE-4AAE-9791-76E41D0985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16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0FB5-4A1E-4532-AC3E-6F259190D01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947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0FB5-4A1E-4532-AC3E-6F259190D01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9792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0FB5-4A1E-4532-AC3E-6F259190D01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22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0FB5-4A1E-4532-AC3E-6F259190D01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4068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0FB5-4A1E-4532-AC3E-6F259190D01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240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A0FB5-4A1E-4532-AC3E-6F259190D01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951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B058-CBFC-4BDF-9E28-2E0A04A75EE2}" type="datetime1">
              <a:rPr lang="nb-NO" smtClean="0"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4275-A0E0-4673-A8FA-D2B174F0B010}" type="datetime1">
              <a:rPr lang="nb-NO" smtClean="0"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F256-31D7-48B4-A585-BBCC983A6776}" type="datetime1">
              <a:rPr lang="nb-NO" smtClean="0"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08A-AB17-4E1B-8EF7-F1F10CF13A53}" type="datetime1">
              <a:rPr lang="nb-NO" smtClean="0"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309F-47E8-41F2-A8D5-5CE72C253BF3}" type="datetime1">
              <a:rPr lang="nb-NO" smtClean="0"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ACA4-0748-443C-9AE3-F1E02CEC2239}" type="datetime1">
              <a:rPr lang="nb-NO" smtClean="0"/>
              <a:t>28.04.2014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EB68-3B1D-400C-B5AF-C476558E3EB3}" type="datetime1">
              <a:rPr lang="nb-NO" smtClean="0"/>
              <a:t>28.04.2014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9AA6-06F9-45E5-BD25-5D524B70FE26}" type="datetime1">
              <a:rPr lang="nb-NO" smtClean="0"/>
              <a:t>28.04.2014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7AB4-119D-475C-919B-7AD402698A66}" type="datetime1">
              <a:rPr lang="nb-NO" smtClean="0"/>
              <a:t>28.04.2014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77B8-78E9-45BB-97B8-0328875B2B92}" type="datetime1">
              <a:rPr lang="nb-NO" smtClean="0"/>
              <a:t>28.04.2014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244F-0926-4B4D-9FF9-F3B15148D090}" type="datetime1">
              <a:rPr lang="nb-NO" smtClean="0"/>
              <a:t>28.04.2014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26D7-39E9-4990-9A57-E78EEBA8A23F}" type="datetime1">
              <a:rPr lang="nb-NO" smtClean="0"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PPP 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419C0-053E-4F23-BB52-F261831A0116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49275"/>
            <a:ext cx="6400800" cy="792163"/>
          </a:xfrm>
        </p:spPr>
        <p:txBody>
          <a:bodyPr/>
          <a:lstStyle/>
          <a:p>
            <a:r>
              <a:rPr lang="nb-NO" sz="4000" b="1" dirty="0" err="1">
                <a:solidFill>
                  <a:schemeClr val="accent2"/>
                </a:solidFill>
              </a:rPr>
              <a:t>Garmin</a:t>
            </a:r>
            <a:r>
              <a:rPr lang="nb-NO" sz="4000" b="1" dirty="0">
                <a:solidFill>
                  <a:schemeClr val="accent2"/>
                </a:solidFill>
              </a:rPr>
              <a:t> </a:t>
            </a:r>
            <a:r>
              <a:rPr lang="nb-NO" sz="4000" b="1" dirty="0" smtClean="0">
                <a:solidFill>
                  <a:schemeClr val="accent2"/>
                </a:solidFill>
              </a:rPr>
              <a:t>60CSx (60Cx)</a:t>
            </a:r>
            <a:endParaRPr lang="nb-NO" sz="4000" b="1" dirty="0">
              <a:solidFill>
                <a:schemeClr val="accent2"/>
              </a:solidFill>
            </a:endParaRPr>
          </a:p>
        </p:txBody>
      </p:sp>
      <p:pic>
        <p:nvPicPr>
          <p:cNvPr id="24579" name="Picture 3" descr="GPSMAP 60CSx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95513" y="1484313"/>
            <a:ext cx="4608512" cy="4608512"/>
          </a:xfrm>
          <a:noFill/>
          <a:ln/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49275"/>
            <a:ext cx="6400800" cy="792163"/>
          </a:xfrm>
        </p:spPr>
        <p:txBody>
          <a:bodyPr/>
          <a:lstStyle/>
          <a:p>
            <a:r>
              <a:rPr lang="nb-NO" sz="4000" b="1">
                <a:solidFill>
                  <a:schemeClr val="accent2"/>
                </a:solidFill>
              </a:rPr>
              <a:t>Garmin 60CSx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8313" y="6165850"/>
            <a:ext cx="15827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Aktivitet 2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8313" y="1557338"/>
            <a:ext cx="2592387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nb-NO" sz="2400"/>
              <a:t>Slå på GPS’en (knapp på toppen) </a:t>
            </a:r>
          </a:p>
          <a:p>
            <a:pPr algn="l">
              <a:buFontTx/>
              <a:buChar char="•"/>
            </a:pPr>
            <a:r>
              <a:rPr lang="nb-NO" sz="2400"/>
              <a:t>Trykk 2 ganger til på på-knappen for å få mer lys.</a:t>
            </a:r>
          </a:p>
          <a:p>
            <a:pPr algn="l">
              <a:buFontTx/>
              <a:buChar char="•"/>
            </a:pPr>
            <a:r>
              <a:rPr lang="nb-NO" sz="2400"/>
              <a:t>GPS’en leter nå etter satellitter</a:t>
            </a:r>
          </a:p>
        </p:txBody>
      </p:sp>
      <p:pic>
        <p:nvPicPr>
          <p:cNvPr id="24583" name="Picture 7" descr="ScreenShot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341438"/>
            <a:ext cx="2212975" cy="4824412"/>
          </a:xfrm>
          <a:prstGeom prst="rect">
            <a:avLst/>
          </a:prstGeom>
          <a:noFill/>
        </p:spPr>
      </p:pic>
      <p:pic>
        <p:nvPicPr>
          <p:cNvPr id="24584" name="Picture 8" descr="ScreenShot0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341438"/>
            <a:ext cx="2239962" cy="4824412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Ulike sider på GPS’en:</a:t>
            </a:r>
          </a:p>
        </p:txBody>
      </p:sp>
      <p:pic>
        <p:nvPicPr>
          <p:cNvPr id="37892" name="Picture 4" descr="Satelitt"/>
          <p:cNvPicPr>
            <a:picLocks noChangeAspect="1" noChangeArrowheads="1"/>
          </p:cNvPicPr>
          <p:nvPr/>
        </p:nvPicPr>
        <p:blipFill>
          <a:blip r:embed="rId3" cstate="print"/>
          <a:srcRect t="627" b="627"/>
          <a:stretch>
            <a:fillRect/>
          </a:stretch>
        </p:blipFill>
        <p:spPr bwMode="auto">
          <a:xfrm>
            <a:off x="684213" y="1298575"/>
            <a:ext cx="2473325" cy="4837113"/>
          </a:xfrm>
          <a:prstGeom prst="rect">
            <a:avLst/>
          </a:prstGeom>
          <a:noFill/>
        </p:spPr>
      </p:pic>
      <p:pic>
        <p:nvPicPr>
          <p:cNvPr id="37893" name="Picture 5" descr="Trip Computer"/>
          <p:cNvPicPr>
            <a:picLocks noChangeAspect="1" noChangeArrowheads="1"/>
          </p:cNvPicPr>
          <p:nvPr/>
        </p:nvPicPr>
        <p:blipFill>
          <a:blip r:embed="rId4" cstate="print"/>
          <a:srcRect t="627"/>
          <a:stretch>
            <a:fillRect/>
          </a:stretch>
        </p:blipFill>
        <p:spPr bwMode="auto">
          <a:xfrm>
            <a:off x="3348038" y="1300163"/>
            <a:ext cx="2574925" cy="4937125"/>
          </a:xfrm>
          <a:prstGeom prst="rect">
            <a:avLst/>
          </a:prstGeom>
          <a:noFill/>
        </p:spPr>
      </p:pic>
      <p:pic>
        <p:nvPicPr>
          <p:cNvPr id="37894" name="Picture 6" descr="Kart"/>
          <p:cNvPicPr>
            <a:picLocks noChangeAspect="1" noChangeArrowheads="1"/>
          </p:cNvPicPr>
          <p:nvPr/>
        </p:nvPicPr>
        <p:blipFill>
          <a:blip r:embed="rId5" cstate="print"/>
          <a:srcRect l="1277" t="627" b="627"/>
          <a:stretch>
            <a:fillRect/>
          </a:stretch>
        </p:blipFill>
        <p:spPr bwMode="auto">
          <a:xfrm>
            <a:off x="6042025" y="1268413"/>
            <a:ext cx="2378075" cy="4837112"/>
          </a:xfrm>
          <a:prstGeom prst="rect">
            <a:avLst/>
          </a:prstGeom>
          <a:noFill/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00113" y="6165850"/>
            <a:ext cx="15113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Satelitter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635375" y="6165850"/>
            <a:ext cx="172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Trip Computer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372225" y="616585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Kart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Kompass"/>
          <p:cNvPicPr>
            <a:picLocks noChangeAspect="1" noChangeArrowheads="1"/>
          </p:cNvPicPr>
          <p:nvPr/>
        </p:nvPicPr>
        <p:blipFill>
          <a:blip r:embed="rId3" cstate="print"/>
          <a:srcRect l="1286" t="627" b="627"/>
          <a:stretch>
            <a:fillRect/>
          </a:stretch>
        </p:blipFill>
        <p:spPr bwMode="auto">
          <a:xfrm>
            <a:off x="2143108" y="1214422"/>
            <a:ext cx="2428875" cy="4976813"/>
          </a:xfrm>
          <a:prstGeom prst="rect">
            <a:avLst/>
          </a:prstGeom>
          <a:noFill/>
        </p:spPr>
      </p:pic>
      <p:pic>
        <p:nvPicPr>
          <p:cNvPr id="38918" name="Picture 6" descr="Hovemeny"/>
          <p:cNvPicPr>
            <a:picLocks noChangeAspect="1" noChangeArrowheads="1"/>
          </p:cNvPicPr>
          <p:nvPr/>
        </p:nvPicPr>
        <p:blipFill>
          <a:blip r:embed="rId4" cstate="print"/>
          <a:srcRect t="627" b="627"/>
          <a:stretch>
            <a:fillRect/>
          </a:stretch>
        </p:blipFill>
        <p:spPr bwMode="auto">
          <a:xfrm>
            <a:off x="5286380" y="1214422"/>
            <a:ext cx="2462212" cy="4976813"/>
          </a:xfrm>
          <a:prstGeom prst="rect">
            <a:avLst/>
          </a:prstGeom>
          <a:noFill/>
        </p:spPr>
      </p:pic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428860" y="6215082"/>
            <a:ext cx="17287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Kompass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786446" y="6215082"/>
            <a:ext cx="15113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Hovedmeny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Knapper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67493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PAGE: Blar mellom sidene</a:t>
            </a:r>
          </a:p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MENU: To trykk og du kommer til hovedmenyen</a:t>
            </a:r>
          </a:p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ENTR: Bekrefter valget</a:t>
            </a:r>
          </a:p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QUIT: Blar bakover i systemet</a:t>
            </a:r>
          </a:p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MARK: Merker punktet du står på</a:t>
            </a:r>
          </a:p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FIND: For å finne f.eks et veipunkt </a:t>
            </a:r>
          </a:p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IN: Zoome inn på kartet</a:t>
            </a:r>
          </a:p>
          <a:p>
            <a:pPr>
              <a:lnSpc>
                <a:spcPct val="80000"/>
              </a:lnSpc>
            </a:pPr>
            <a:r>
              <a:rPr lang="nb-NO" sz="1800">
                <a:solidFill>
                  <a:srgbClr val="003399"/>
                </a:solidFill>
              </a:rPr>
              <a:t>OUT: Zoome ut på kartet</a:t>
            </a:r>
          </a:p>
          <a:p>
            <a:pPr>
              <a:lnSpc>
                <a:spcPct val="80000"/>
              </a:lnSpc>
            </a:pPr>
            <a:endParaRPr lang="nb-NO" sz="1800"/>
          </a:p>
        </p:txBody>
      </p:sp>
      <p:pic>
        <p:nvPicPr>
          <p:cNvPr id="40966" name="Picture 6" descr="ScreenShot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916113"/>
            <a:ext cx="3717925" cy="3889375"/>
          </a:xfrm>
          <a:prstGeom prst="rect">
            <a:avLst/>
          </a:prstGeom>
          <a:noFill/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003399"/>
                </a:solidFill>
              </a:rPr>
              <a:t>Nullstille: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>
                <a:solidFill>
                  <a:srgbClr val="003399"/>
                </a:solidFill>
              </a:rPr>
              <a:t>Trykk </a:t>
            </a:r>
            <a:r>
              <a:rPr lang="nb-NO" sz="2800" b="1">
                <a:solidFill>
                  <a:schemeClr val="tx2"/>
                </a:solidFill>
              </a:rPr>
              <a:t>page</a:t>
            </a:r>
            <a:r>
              <a:rPr lang="nb-NO" sz="2800">
                <a:solidFill>
                  <a:srgbClr val="003399"/>
                </a:solidFill>
              </a:rPr>
              <a:t> til du kommer til </a:t>
            </a:r>
            <a:r>
              <a:rPr lang="nb-NO" sz="2800" b="1" i="1">
                <a:solidFill>
                  <a:schemeClr val="tx2"/>
                </a:solidFill>
              </a:rPr>
              <a:t>Trip Computer</a:t>
            </a:r>
            <a:r>
              <a:rPr lang="nb-NO" sz="2800" b="1" i="1">
                <a:solidFill>
                  <a:srgbClr val="003399"/>
                </a:solidFill>
              </a:rPr>
              <a:t>. </a:t>
            </a:r>
          </a:p>
          <a:p>
            <a:r>
              <a:rPr lang="nb-NO" sz="2800">
                <a:solidFill>
                  <a:srgbClr val="003399"/>
                </a:solidFill>
              </a:rPr>
              <a:t>Trykk </a:t>
            </a:r>
            <a:r>
              <a:rPr lang="nb-NO" sz="2800" b="1">
                <a:solidFill>
                  <a:schemeClr val="tx2"/>
                </a:solidFill>
              </a:rPr>
              <a:t>menu</a:t>
            </a:r>
            <a:r>
              <a:rPr lang="nb-NO" sz="2800">
                <a:solidFill>
                  <a:srgbClr val="003399"/>
                </a:solidFill>
              </a:rPr>
              <a:t>. </a:t>
            </a:r>
          </a:p>
          <a:p>
            <a:r>
              <a:rPr lang="nb-NO" sz="2800">
                <a:solidFill>
                  <a:srgbClr val="003399"/>
                </a:solidFill>
              </a:rPr>
              <a:t>Bruk piltasten til du finner </a:t>
            </a:r>
            <a:r>
              <a:rPr lang="nb-NO" sz="2800" b="1">
                <a:solidFill>
                  <a:schemeClr val="tx2"/>
                </a:solidFill>
              </a:rPr>
              <a:t>Nullstiller</a:t>
            </a:r>
            <a:r>
              <a:rPr lang="nb-NO" sz="2800">
                <a:solidFill>
                  <a:srgbClr val="003399"/>
                </a:solidFill>
              </a:rPr>
              <a:t>. </a:t>
            </a:r>
          </a:p>
          <a:p>
            <a:r>
              <a:rPr lang="nb-NO" sz="2800">
                <a:solidFill>
                  <a:srgbClr val="003399"/>
                </a:solidFill>
              </a:rPr>
              <a:t>Trykk </a:t>
            </a:r>
            <a:r>
              <a:rPr lang="nb-NO" sz="2800" b="1">
                <a:solidFill>
                  <a:schemeClr val="tx2"/>
                </a:solidFill>
              </a:rPr>
              <a:t>enter</a:t>
            </a:r>
            <a:r>
              <a:rPr lang="nb-NO" sz="2800">
                <a:solidFill>
                  <a:srgbClr val="003399"/>
                </a:solidFill>
              </a:rPr>
              <a:t>. </a:t>
            </a:r>
          </a:p>
          <a:p>
            <a:r>
              <a:rPr lang="nb-NO" sz="2800">
                <a:solidFill>
                  <a:srgbClr val="003399"/>
                </a:solidFill>
              </a:rPr>
              <a:t>De fem øverste punktene skal være krysset av. </a:t>
            </a:r>
          </a:p>
          <a:p>
            <a:r>
              <a:rPr lang="nb-NO" sz="2800">
                <a:solidFill>
                  <a:srgbClr val="003399"/>
                </a:solidFill>
              </a:rPr>
              <a:t>Velg </a:t>
            </a:r>
            <a:r>
              <a:rPr lang="nb-NO" sz="2800" b="1">
                <a:solidFill>
                  <a:schemeClr val="tx2"/>
                </a:solidFill>
              </a:rPr>
              <a:t>Bruke</a:t>
            </a:r>
            <a:r>
              <a:rPr lang="nb-NO" sz="2800">
                <a:solidFill>
                  <a:srgbClr val="003399"/>
                </a:solidFill>
              </a:rPr>
              <a:t> og trykk </a:t>
            </a:r>
            <a:r>
              <a:rPr lang="nb-NO" sz="2800" b="1">
                <a:solidFill>
                  <a:schemeClr val="tx2"/>
                </a:solidFill>
              </a:rPr>
              <a:t>enter</a:t>
            </a:r>
            <a:r>
              <a:rPr lang="nb-NO" sz="2800" b="1">
                <a:solidFill>
                  <a:srgbClr val="003399"/>
                </a:solidFill>
              </a:rPr>
              <a:t>. </a:t>
            </a:r>
          </a:p>
          <a:p>
            <a:r>
              <a:rPr lang="nb-NO" sz="2800">
                <a:solidFill>
                  <a:srgbClr val="003399"/>
                </a:solidFill>
              </a:rPr>
              <a:t>Velg</a:t>
            </a:r>
            <a:r>
              <a:rPr lang="nb-NO" sz="2800" b="1">
                <a:solidFill>
                  <a:srgbClr val="003399"/>
                </a:solidFill>
              </a:rPr>
              <a:t> </a:t>
            </a:r>
            <a:r>
              <a:rPr lang="nb-NO" sz="2800" b="1">
                <a:solidFill>
                  <a:schemeClr val="tx2"/>
                </a:solidFill>
              </a:rPr>
              <a:t>ok</a:t>
            </a:r>
            <a:r>
              <a:rPr lang="nb-NO" sz="2800" b="1">
                <a:solidFill>
                  <a:srgbClr val="003399"/>
                </a:solidFill>
              </a:rPr>
              <a:t> </a:t>
            </a:r>
            <a:r>
              <a:rPr lang="nb-NO" sz="2800">
                <a:solidFill>
                  <a:srgbClr val="003399"/>
                </a:solidFill>
              </a:rPr>
              <a:t>og trykk</a:t>
            </a:r>
            <a:r>
              <a:rPr lang="nb-NO" sz="2800" b="1">
                <a:solidFill>
                  <a:srgbClr val="003399"/>
                </a:solidFill>
              </a:rPr>
              <a:t> </a:t>
            </a:r>
            <a:r>
              <a:rPr lang="nb-NO" sz="2800" b="1">
                <a:solidFill>
                  <a:schemeClr val="tx2"/>
                </a:solidFill>
              </a:rPr>
              <a:t>enter</a:t>
            </a:r>
            <a:r>
              <a:rPr lang="nb-NO" sz="2800" b="1">
                <a:solidFill>
                  <a:srgbClr val="003399"/>
                </a:solidFill>
              </a:rPr>
              <a:t>. </a:t>
            </a:r>
          </a:p>
          <a:p>
            <a:r>
              <a:rPr lang="nb-NO" sz="2800">
                <a:solidFill>
                  <a:srgbClr val="003399"/>
                </a:solidFill>
              </a:rPr>
              <a:t>Du har nå slettet tidligere informasjon.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PPP 2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167</Words>
  <Application>Microsoft Office PowerPoint</Application>
  <PresentationFormat>Skjermfremvisning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PowerPoint-presentasjon</vt:lpstr>
      <vt:lpstr>PowerPoint-presentasjon</vt:lpstr>
      <vt:lpstr>Ulike sider på GPS’en:</vt:lpstr>
      <vt:lpstr>PowerPoint-presentasjon</vt:lpstr>
      <vt:lpstr>Knapper</vt:lpstr>
      <vt:lpstr>Nullstille: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Valued Acer Customer</dc:creator>
  <cp:lastModifiedBy>Annette Ekman</cp:lastModifiedBy>
  <cp:revision>2</cp:revision>
  <dcterms:created xsi:type="dcterms:W3CDTF">2011-05-13T07:15:37Z</dcterms:created>
  <dcterms:modified xsi:type="dcterms:W3CDTF">2014-04-28T09:04:13Z</dcterms:modified>
</cp:coreProperties>
</file>